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C151-6C66-ED61-6B81-AAFC5D575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286FA-D90B-55D9-8AE5-D5B5EBB8B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42D0-25CE-5868-BD19-CAAB9CB7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EBD-18A2-40D1-9F06-88D826033690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1D237-1CA8-27AB-6BC5-03917735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3EBF4-22E3-0380-AB4C-84AF5D37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CD96-2B7A-48C5-9AB6-632D07CFA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B13A-B8FA-CD29-C511-8F3F5223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4235A-5246-F303-1E30-812A8C30F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D6F76-19A3-0C29-1244-7EEF3FCF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EBD-18A2-40D1-9F06-88D826033690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476C3-76AF-8D89-DF90-FD54CAB4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D6A8-FB0B-73E3-205F-EC371517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CD96-2B7A-48C5-9AB6-632D07CFA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5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5FC9C-DEFE-B6EE-AB60-883E8C623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32F7A-A79A-2EA8-865C-37FB965CE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9971C-EC19-B57A-670E-505CC637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EBD-18A2-40D1-9F06-88D826033690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62264-57A2-431F-2C34-78014E08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49CBE-414D-429A-0B4B-A71CF4B0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CD96-2B7A-48C5-9AB6-632D07CFA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1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5974-BFEE-9ECE-0FCE-804171DE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32E78-3BF2-FDDB-DC26-7EE76D855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31357-1D64-760F-3BA1-6A4D0487E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EBD-18A2-40D1-9F06-88D826033690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645A-B3C0-09F3-EE85-1352CC84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D7FC-56B8-BEC5-B50F-C4A24780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CD96-2B7A-48C5-9AB6-632D07CFA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C0C18-07F2-1DE5-6D64-3335DAB4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613B7-163F-6E17-C911-654896227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61AC0-2F4B-2206-C71F-1B1E76CF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EBD-18A2-40D1-9F06-88D826033690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027CC-A9FB-166F-5D39-0C52DE63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DB9A1-8C99-E189-43C5-57B53D13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CD96-2B7A-48C5-9AB6-632D07CFA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2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7A11E-C491-2BB0-0AB0-AB9CB754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D14A8-5F65-1D36-7E34-6F22A370A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DCE9F-BE9E-8866-CF99-1DF617A12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4B7AB-816A-7046-2BA4-0B1B41151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EBD-18A2-40D1-9F06-88D826033690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8C870-B583-B262-31AC-F9B06C21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F92B5-A0A6-D3C9-BA18-96AFB51C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CD96-2B7A-48C5-9AB6-632D07CFA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8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AC0C-5509-FE69-11DD-2A1CE86FC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31E9B-B132-4198-9B97-42F9BEAE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976F1-E5FD-32E9-A94E-A762C2F81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A04BE-880C-E883-0E80-AE72354A4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83992-AB4F-96EA-6059-F5E49362D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468E96-E450-F80A-397F-8AA31411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EBD-18A2-40D1-9F06-88D826033690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DDE512-4AA3-039C-D767-5653F5C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1D2BB-1924-AE62-E95A-7F8541FB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CD96-2B7A-48C5-9AB6-632D07CFA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8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2825-FCF9-EC71-3914-80FDDC1F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A6E42-B403-E060-0576-B2F570C3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EBD-18A2-40D1-9F06-88D826033690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A9799-D6BD-55A3-EA58-C87BF8FA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7CEBA-F0B3-C620-DA21-DE71F81D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CD96-2B7A-48C5-9AB6-632D07CFA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9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3B9E6-1FD8-B493-304E-144A4B8C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EBD-18A2-40D1-9F06-88D826033690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D4BBE-BBD2-D5A6-DE00-23697F4A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53B8F-9A6E-8F04-F916-47282298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CD96-2B7A-48C5-9AB6-632D07CFA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6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011E-A378-0CA1-1862-4C5F8251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3C5B4-0855-4771-8510-AA67C8C25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CFBC3-3FDB-3814-09C7-39236AB86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DC871-86D2-8383-0468-9383AB3E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EBD-18A2-40D1-9F06-88D826033690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A4ABC-F834-1D1B-6664-5AB53B4D0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FC1F8-A6F3-37CC-984B-3F877003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CD96-2B7A-48C5-9AB6-632D07CFA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5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53973-CC5B-C42C-7AF4-2B7D3CC0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44054-D225-10FE-B23D-5BF7AD65E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FFF5C-0A1C-FB33-5F64-D6FE9C533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CAF8C-08EF-8D42-89A9-3C6F5227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9EBD-18A2-40D1-9F06-88D826033690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DF94E-0D84-0BA8-ED2F-D97863D9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500B4-6EFD-F712-77EE-63D7BC80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CD96-2B7A-48C5-9AB6-632D07CFA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4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09F44C-72B0-3F7C-D61E-9760B4BB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5F2B4-98E6-14C1-F978-543C97CAF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6BABB-F234-7F81-AA35-20F2C6579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9EBD-18A2-40D1-9F06-88D826033690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2783-3EEC-3D5F-B964-9A3898647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7E483-0610-FE87-1FAA-6AD2F45B3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CD96-2B7A-48C5-9AB6-632D07CFA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455E17F6-666B-E157-E474-957BEDAD10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9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A8642A01-328A-1F21-CFC8-574C803A7D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5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051675B-125B-B5F3-EF85-C1ED59C7EA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4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41D8048-8C3C-B02E-A315-116F8D0A63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1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1267B4E-3996-202F-CB63-56C3522806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0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F7A71E5-7643-C3DA-0904-F5ABF05FC8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C5FCE568-6352-1F71-8638-A0017A0460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27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F27D6847-CB0C-877A-E60F-56F1E86123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0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F8A1FC0-1945-8951-435A-33EE130911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52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DE920CD7-3D66-17AC-A971-3D3E02CB0C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97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D05EFA9E-F9CA-CED7-36F4-2C8191C03B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5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1D53856-C259-240B-FF1A-B86ADC1A44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68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7492BBC2-05E6-85FE-6497-94FFB41231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5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A8B67988-5078-C6F8-739E-EAABE75C2A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02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3DEE59B-B0E0-C265-47CA-98FC28C20B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14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4AC8FAC6-AD3E-45A3-7964-DAA421EEF9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5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11ECA18-45FE-B298-A537-73709CC4D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58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6EF9646-B805-EF42-83EF-011F79986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16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7BE51BF-6EA7-A006-4DEA-B49B914002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2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419FDBD1-8D9A-7D81-20B5-454583C92B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41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9BB9DF47-3EC6-0022-0614-2B0C2BD7A3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07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C6EAD160-1C10-8FE3-452B-95DBAA9FA9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3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F8FECD7-B259-497A-CA95-CF14DF10F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89030F83-9A0B-4DFA-1B4D-92E74D5146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22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D28959A7-F501-CF14-3D7E-0A86039D1B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21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6C1EE5B-1FE2-2AA2-EFEB-477D8256EE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86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D8C0855D-7258-012F-E74A-5E6365CF9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33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23DD6F9C-A1DB-614F-66D8-8A14BFF169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C445A420-703B-31E8-CB65-CDB7E8AE2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73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37460457-771A-A38A-D23B-9C89469289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44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8AC83ED4-134B-4CD4-A413-BA3EBFEB08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42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E1431523-4C31-6BB7-751F-ED90941F46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99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B3434F20-8DFD-7159-56EF-503E5BF9C0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8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3E076FD-B06B-B165-BDC2-3BB7D519AE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4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785383E-EE44-74E1-97D3-BA5643539C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4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15CBAC93-DCD0-5764-419C-A093A51DBE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F48F322-22BC-2A67-7004-6FB07145B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A1D2219-315F-E825-6E08-6E30942193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6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71BFC4E-883E-4AD3-CF3E-6BFAC07560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47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Hanh Van</dc:creator>
  <cp:lastModifiedBy>Hanh Van</cp:lastModifiedBy>
  <cp:revision>1</cp:revision>
  <dcterms:created xsi:type="dcterms:W3CDTF">2023-09-14T07:16:45Z</dcterms:created>
  <dcterms:modified xsi:type="dcterms:W3CDTF">2023-09-14T07:17:25Z</dcterms:modified>
</cp:coreProperties>
</file>